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61" r:id="rId4"/>
    <p:sldId id="262" r:id="rId5"/>
    <p:sldId id="269" r:id="rId6"/>
    <p:sldId id="267" r:id="rId7"/>
    <p:sldId id="268" r:id="rId8"/>
    <p:sldId id="266" r:id="rId9"/>
    <p:sldId id="265" r:id="rId10"/>
    <p:sldId id="263" r:id="rId11"/>
    <p:sldId id="264" r:id="rId12"/>
    <p:sldId id="270" r:id="rId13"/>
    <p:sldId id="271" r:id="rId14"/>
    <p:sldId id="273" r:id="rId15"/>
    <p:sldId id="272" r:id="rId16"/>
    <p:sldId id="280" r:id="rId17"/>
    <p:sldId id="274" r:id="rId18"/>
    <p:sldId id="275" r:id="rId19"/>
    <p:sldId id="276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97"/>
    <p:restoredTop sz="93130"/>
  </p:normalViewPr>
  <p:slideViewPr>
    <p:cSldViewPr>
      <p:cViewPr>
        <p:scale>
          <a:sx n="107" d="100"/>
          <a:sy n="107" d="100"/>
        </p:scale>
        <p:origin x="133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 smtClean="0">
                <a:solidFill>
                  <a:schemeClr val="tx1"/>
                </a:solidFill>
              </a:rPr>
              <a:t>Criminals vs. Scientists</a:t>
            </a:r>
          </a:p>
          <a:p>
            <a:pPr>
              <a:defRPr sz="2000" b="1">
                <a:solidFill>
                  <a:schemeClr val="accent5"/>
                </a:solidFill>
              </a:defRPr>
            </a:pPr>
            <a:r>
              <a:rPr lang="en-US" sz="3000" b="0" i="1" dirty="0" smtClean="0">
                <a:solidFill>
                  <a:schemeClr val="tx1"/>
                </a:solidFill>
              </a:rPr>
              <a:t>Millions </a:t>
            </a:r>
            <a:r>
              <a:rPr lang="en-US" sz="3000" b="0" i="1" dirty="0">
                <a:solidFill>
                  <a:schemeClr val="tx1"/>
                </a:solidFill>
              </a:rPr>
              <a:t>of Americans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accent5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Millions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Prison, Probation, Parole</c:v>
                </c:pt>
                <c:pt idx="1">
                  <c:v>Employed Scientists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6.98</c:v>
                </c:pt>
                <c:pt idx="1">
                  <c:v>3.83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7892080"/>
        <c:axId val="-2141313024"/>
      </c:barChart>
      <c:catAx>
        <c:axId val="-213789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1313024"/>
        <c:crosses val="autoZero"/>
        <c:auto val="1"/>
        <c:lblAlgn val="ctr"/>
        <c:lblOffset val="100"/>
        <c:noMultiLvlLbl val="0"/>
      </c:catAx>
      <c:valAx>
        <c:axId val="-214131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789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50C00-0D2E-7745-B16D-E2C94E938AA9}" type="datetimeFigureOut">
              <a:rPr lang="en-US" smtClean="0"/>
              <a:t>4/11/18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A645E-2AAF-DB44-84BC-8A2AAC2C3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62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3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2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6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8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7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9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3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1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2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A37C-0798-41D2-B6AC-8BE499FF45C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DA37C-0798-41D2-B6AC-8BE499FF45C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11D38-F0E9-4CDE-B44A-DAFFFB41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3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jpg"/><Relationship Id="rId1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Relationship Id="rId7" Type="http://schemas.openxmlformats.org/officeDocument/2006/relationships/image" Target="../media/image24.jpg"/><Relationship Id="rId8" Type="http://schemas.openxmlformats.org/officeDocument/2006/relationships/image" Target="../media/image25.jpg"/><Relationship Id="rId9" Type="http://schemas.openxmlformats.org/officeDocument/2006/relationships/image" Target="../media/image26.jpg"/><Relationship Id="rId10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3600450"/>
          </a:xfrm>
        </p:spPr>
        <p:txBody>
          <a:bodyPr>
            <a:normAutofit fontScale="90000"/>
          </a:bodyPr>
          <a:lstStyle/>
          <a:p>
            <a:r>
              <a:rPr lang="en-US" sz="8400" dirty="0" smtClean="0"/>
              <a:t>Where are we going?</a:t>
            </a:r>
            <a:br>
              <a:rPr lang="en-US" sz="8400" dirty="0" smtClean="0"/>
            </a:br>
            <a:r>
              <a:rPr lang="en-US" sz="8400" dirty="0"/>
              <a:t/>
            </a:r>
            <a:br>
              <a:rPr lang="en-US" sz="8400" dirty="0"/>
            </a:br>
            <a:r>
              <a:rPr lang="en-US" sz="8400" dirty="0" smtClean="0"/>
              <a:t/>
            </a:r>
            <a:br>
              <a:rPr lang="en-US" sz="8400" dirty="0" smtClean="0"/>
            </a:br>
            <a:r>
              <a:rPr lang="en-US" sz="8400" dirty="0"/>
              <a:t/>
            </a:r>
            <a:br>
              <a:rPr lang="en-US" sz="8400" dirty="0"/>
            </a:br>
            <a:r>
              <a:rPr lang="en-US" sz="8400" dirty="0" smtClean="0"/>
              <a:t/>
            </a:r>
            <a:br>
              <a:rPr lang="en-US" sz="8400" dirty="0" smtClean="0"/>
            </a:br>
            <a:r>
              <a:rPr lang="en-US" dirty="0" smtClean="0"/>
              <a:t>Daniel Bergman, Ph.D.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49450"/>
            <a:ext cx="698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9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05800" y="6172200"/>
            <a:ext cx="99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318"/>
            <a:ext cx="9168130" cy="5730082"/>
          </a:xfrm>
        </p:spPr>
      </p:pic>
    </p:spTree>
    <p:extLst>
      <p:ext uri="{BB962C8B-B14F-4D97-AF65-F5344CB8AC3E}">
        <p14:creationId xmlns:p14="http://schemas.microsoft.com/office/powerpoint/2010/main" val="30624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05800" y="6172200"/>
            <a:ext cx="99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7" y="838200"/>
            <a:ext cx="8435573" cy="4744331"/>
          </a:xfrm>
        </p:spPr>
      </p:pic>
    </p:spTree>
    <p:extLst>
      <p:ext uri="{BB962C8B-B14F-4D97-AF65-F5344CB8AC3E}">
        <p14:creationId xmlns:p14="http://schemas.microsoft.com/office/powerpoint/2010/main" val="86502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45" y="190500"/>
            <a:ext cx="8291155" cy="6400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86200" y="2667000"/>
            <a:ext cx="1828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05800" y="6172200"/>
            <a:ext cx="99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4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400"/>
            <a:ext cx="4293705" cy="20574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60" y="76200"/>
            <a:ext cx="4968240" cy="642890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05800" y="6172200"/>
            <a:ext cx="99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14800" y="0"/>
            <a:ext cx="363945" cy="701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98891"/>
            <a:ext cx="4402545" cy="330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8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0"/>
            <a:ext cx="8039100" cy="6890657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05800" y="6172200"/>
            <a:ext cx="99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36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05800" y="6172200"/>
            <a:ext cx="99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45720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6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05800" y="6172200"/>
            <a:ext cx="99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117" y="2177"/>
            <a:ext cx="5204883" cy="28934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0116"/>
            <a:ext cx="4800600" cy="32013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80" y="3124200"/>
            <a:ext cx="4800600" cy="3200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0" y="81416"/>
            <a:ext cx="5181600" cy="3454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061732"/>
            <a:ext cx="4648200" cy="30969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80" y="1546656"/>
            <a:ext cx="3122417" cy="26139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56" y="1511822"/>
            <a:ext cx="3811905" cy="28589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3364769"/>
            <a:ext cx="5862320" cy="36456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0" y="2177"/>
            <a:ext cx="6985000" cy="34572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040" y="3009900"/>
            <a:ext cx="5698406" cy="38065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041" y="3009900"/>
            <a:ext cx="5662106" cy="37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8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05800" y="6172200"/>
            <a:ext cx="99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17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377" y="0"/>
            <a:ext cx="5843623" cy="38862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" y="6096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0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05800" y="6172200"/>
            <a:ext cx="99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368"/>
            <a:ext cx="8427509" cy="6320632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09" y="838200"/>
            <a:ext cx="920588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2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05800" y="6172200"/>
            <a:ext cx="99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368"/>
            <a:ext cx="8427509" cy="6320632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377"/>
            <a:ext cx="4493623" cy="449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3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800" y="6172200"/>
            <a:ext cx="990600" cy="83820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89" y="457200"/>
            <a:ext cx="9233789" cy="5715000"/>
          </a:xfrm>
        </p:spPr>
      </p:pic>
    </p:spTree>
    <p:extLst>
      <p:ext uri="{BB962C8B-B14F-4D97-AF65-F5344CB8AC3E}">
        <p14:creationId xmlns:p14="http://schemas.microsoft.com/office/powerpoint/2010/main" val="308650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3600450"/>
          </a:xfrm>
        </p:spPr>
        <p:txBody>
          <a:bodyPr>
            <a:normAutofit fontScale="90000"/>
          </a:bodyPr>
          <a:lstStyle/>
          <a:p>
            <a:r>
              <a:rPr lang="en-US" sz="8400" dirty="0" smtClean="0"/>
              <a:t>Where are </a:t>
            </a:r>
            <a:r>
              <a:rPr lang="en-US" sz="8400" dirty="0"/>
              <a:t>we going</a:t>
            </a:r>
            <a:r>
              <a:rPr lang="en-US" sz="8400" dirty="0" smtClean="0"/>
              <a:t>?</a:t>
            </a:r>
            <a:br>
              <a:rPr lang="en-US" sz="8400" dirty="0" smtClean="0"/>
            </a:br>
            <a:r>
              <a:rPr lang="en-US" sz="8400" dirty="0"/>
              <a:t/>
            </a:r>
            <a:br>
              <a:rPr lang="en-US" sz="8400" dirty="0"/>
            </a:br>
            <a:r>
              <a:rPr lang="en-US" sz="8400" dirty="0" smtClean="0"/>
              <a:t/>
            </a:r>
            <a:br>
              <a:rPr lang="en-US" sz="8400" dirty="0" smtClean="0"/>
            </a:br>
            <a:r>
              <a:rPr lang="en-US" sz="8400" dirty="0"/>
              <a:t/>
            </a:r>
            <a:br>
              <a:rPr lang="en-US" sz="8400" dirty="0"/>
            </a:br>
            <a:r>
              <a:rPr lang="en-US" sz="8400" dirty="0" smtClean="0"/>
              <a:t/>
            </a:r>
            <a:br>
              <a:rPr lang="en-US" sz="8400" dirty="0" smtClean="0"/>
            </a:br>
            <a:r>
              <a:rPr lang="en-US" dirty="0" smtClean="0"/>
              <a:t>Daniel Bergman, Ph.D.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49450"/>
            <a:ext cx="6985000" cy="3175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05800" y="6172200"/>
            <a:ext cx="99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76200"/>
            <a:ext cx="1600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600" b="1" i="1" dirty="0" smtClean="0">
                <a:solidFill>
                  <a:srgbClr val="FF0000"/>
                </a:solidFill>
              </a:rPr>
              <a:t>WE</a:t>
            </a:r>
            <a:endParaRPr lang="en-US" sz="7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" y="470694"/>
            <a:ext cx="9244330" cy="5777706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05800" y="6172200"/>
            <a:ext cx="990600" cy="838200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3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05800" y="6172200"/>
            <a:ext cx="990600" cy="838200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381000"/>
            <a:ext cx="5564608" cy="7859530"/>
          </a:xfrm>
        </p:spPr>
      </p:pic>
      <p:sp>
        <p:nvSpPr>
          <p:cNvPr id="9" name="Rectangle 8"/>
          <p:cNvSpPr/>
          <p:nvPr/>
        </p:nvSpPr>
        <p:spPr>
          <a:xfrm>
            <a:off x="1752600" y="-152400"/>
            <a:ext cx="381000" cy="739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31520" y="-152400"/>
            <a:ext cx="381000" cy="739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05800" y="6172200"/>
            <a:ext cx="99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92" y="-137726"/>
            <a:ext cx="5684108" cy="7300526"/>
          </a:xfrm>
          <a:prstGeom prst="rect">
            <a:avLst/>
          </a:prstGeom>
        </p:spPr>
      </p:pic>
      <p:sp>
        <p:nvSpPr>
          <p:cNvPr id="10" name="Donut 9"/>
          <p:cNvSpPr/>
          <p:nvPr/>
        </p:nvSpPr>
        <p:spPr>
          <a:xfrm>
            <a:off x="4485022" y="5394198"/>
            <a:ext cx="1534777" cy="184404"/>
          </a:xfrm>
          <a:prstGeom prst="donut">
            <a:avLst>
              <a:gd name="adj" fmla="val 38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2819400" y="1524000"/>
            <a:ext cx="1534777" cy="184404"/>
          </a:xfrm>
          <a:prstGeom prst="donut">
            <a:avLst>
              <a:gd name="adj" fmla="val 38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2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5181600" cy="6456917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05800" y="6172200"/>
            <a:ext cx="99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76032"/>
            <a:ext cx="3810000" cy="496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8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05800" y="6172200"/>
            <a:ext cx="99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7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439366"/>
              </p:ext>
            </p:extLst>
          </p:nvPr>
        </p:nvGraphicFramePr>
        <p:xfrm>
          <a:off x="152400" y="76200"/>
          <a:ext cx="8327756" cy="6229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8122" y="6324600"/>
            <a:ext cx="3235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Bureau of Justice Statistics, 2011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711702" y="6306066"/>
            <a:ext cx="344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National Science Foundation, 2010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6114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76"/>
            <a:ext cx="9144000" cy="7095745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05800" y="6172200"/>
            <a:ext cx="99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8986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52400"/>
            <a:ext cx="8153400" cy="6569961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05800" y="6172200"/>
            <a:ext cx="99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6" name="Donut 5"/>
          <p:cNvSpPr/>
          <p:nvPr/>
        </p:nvSpPr>
        <p:spPr>
          <a:xfrm>
            <a:off x="2983006" y="4876800"/>
            <a:ext cx="1055594" cy="533400"/>
          </a:xfrm>
          <a:prstGeom prst="donut">
            <a:avLst>
              <a:gd name="adj" fmla="val 38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7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48</Words>
  <Application>Microsoft Macintosh PowerPoint</Application>
  <PresentationFormat>On-screen Show (4:3)</PresentationFormat>
  <Paragraphs>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Where are we going?     Daniel Bergman, Ph.D.</vt:lpstr>
      <vt:lpstr>2</vt:lpstr>
      <vt:lpstr>3</vt:lpstr>
      <vt:lpstr>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are we going?     Daniel Bergman, Ph.D.</vt:lpstr>
    </vt:vector>
  </TitlesOfParts>
  <Company>USD259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[Ignite Speech, insert title here]</dc:title>
  <dc:creator>Tim Elsen</dc:creator>
  <cp:lastModifiedBy>Microsoft Office User</cp:lastModifiedBy>
  <cp:revision>21</cp:revision>
  <cp:lastPrinted>2018-04-10T17:59:48Z</cp:lastPrinted>
  <dcterms:created xsi:type="dcterms:W3CDTF">2017-10-16T13:13:18Z</dcterms:created>
  <dcterms:modified xsi:type="dcterms:W3CDTF">2018-04-12T00:41:53Z</dcterms:modified>
</cp:coreProperties>
</file>